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76" r:id="rId5"/>
    <p:sldId id="267" r:id="rId6"/>
    <p:sldId id="268" r:id="rId7"/>
    <p:sldId id="270" r:id="rId8"/>
    <p:sldId id="269" r:id="rId9"/>
    <p:sldId id="271" r:id="rId10"/>
    <p:sldId id="272" r:id="rId11"/>
    <p:sldId id="273" r:id="rId12"/>
    <p:sldId id="278" r:id="rId13"/>
    <p:sldId id="274" r:id="rId14"/>
    <p:sldId id="277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Rg st="1" end="1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8DF72A-B4D1-4A59-AA79-B5D986099AC2}" v="16" dt="2026-03-28T07:49:09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30"/>
  </p:normalViewPr>
  <p:slideViewPr>
    <p:cSldViewPr snapToGrid="0">
      <p:cViewPr varScale="1">
        <p:scale>
          <a:sx n="82" d="100"/>
          <a:sy n="82" d="100"/>
        </p:scale>
        <p:origin x="6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7DAB5-98DC-8841-A9FF-91601123C4A6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0CDE8-F864-FB40-ABC6-745F188580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353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E4CCF3-6329-82A2-4514-A0030A9E41CC}"/>
              </a:ext>
            </a:extLst>
          </p:cNvPr>
          <p:cNvSpPr/>
          <p:nvPr userDrawn="1"/>
        </p:nvSpPr>
        <p:spPr>
          <a:xfrm>
            <a:off x="457200" y="878792"/>
            <a:ext cx="11278372" cy="402336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0402E-4C84-0509-9F84-919DCD9CD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8440" y="5117009"/>
            <a:ext cx="6675120" cy="924657"/>
          </a:xfrm>
        </p:spPr>
        <p:txBody>
          <a:bodyPr tIns="91440" bIns="91440"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CB9F5DC-F2B9-3A1F-8F45-7FC94BAE71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742" y="1290272"/>
            <a:ext cx="32004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30D5EB2-C2A1-36BC-E48E-6085234EBF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1194" y="1290272"/>
            <a:ext cx="32004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F9303DE-6BBF-2ACD-5811-88FB09F8C2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87646" y="1290772"/>
            <a:ext cx="3200400" cy="3199403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FB3B88-9F99-DC84-849C-C9A054CBC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D607BD-039E-748A-90C0-94C250A81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778F90-2E3B-6DC9-FAE6-C55F043E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8C67AC-55FF-F16F-BE61-6422F7EED712}"/>
              </a:ext>
            </a:extLst>
          </p:cNvPr>
          <p:cNvCxnSpPr>
            <a:cxnSpLocks/>
          </p:cNvCxnSpPr>
          <p:nvPr userDrawn="1"/>
        </p:nvCxnSpPr>
        <p:spPr>
          <a:xfrm>
            <a:off x="456814" y="637032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C2EE260-5266-54FC-3CD0-9FB5D834B20F}"/>
              </a:ext>
            </a:extLst>
          </p:cNvPr>
          <p:cNvCxnSpPr>
            <a:cxnSpLocks/>
          </p:cNvCxnSpPr>
          <p:nvPr userDrawn="1"/>
        </p:nvCxnSpPr>
        <p:spPr>
          <a:xfrm>
            <a:off x="456814" y="51816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5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D0748-E9F1-563D-2A82-1465ED1DF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280" y="4882126"/>
            <a:ext cx="5628634" cy="100653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8E5DF2-43DD-C082-6AEC-A9D8B0CA077D}"/>
              </a:ext>
            </a:extLst>
          </p:cNvPr>
          <p:cNvSpPr/>
          <p:nvPr userDrawn="1"/>
        </p:nvSpPr>
        <p:spPr>
          <a:xfrm>
            <a:off x="456814" y="878791"/>
            <a:ext cx="5212080" cy="5111191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617A207-F95D-C15B-A36D-88864FAD4B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1380" y="1259840"/>
            <a:ext cx="4353560" cy="435102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E619E94-78C2-E1D7-DED2-09F5C2F8F5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0280" y="929640"/>
            <a:ext cx="3279140" cy="3242852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 dirty="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9F0BB5B-CEBA-46F1-76C3-26075725F5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613900" y="929640"/>
            <a:ext cx="2121285" cy="3243841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BD6010-0A3D-3959-4D35-9B2515722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5593D5-CB78-F776-46A4-3747826E9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AB05C3-44C9-D6AD-A6C7-1B5875F2B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A421F18-8A60-1A19-0645-88AED0185D1D}"/>
              </a:ext>
            </a:extLst>
          </p:cNvPr>
          <p:cNvCxnSpPr>
            <a:cxnSpLocks/>
          </p:cNvCxnSpPr>
          <p:nvPr userDrawn="1"/>
        </p:nvCxnSpPr>
        <p:spPr>
          <a:xfrm>
            <a:off x="456814" y="637032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FA88135-20EC-1D17-ABDD-1D6E7E761956}"/>
              </a:ext>
            </a:extLst>
          </p:cNvPr>
          <p:cNvCxnSpPr>
            <a:cxnSpLocks/>
          </p:cNvCxnSpPr>
          <p:nvPr userDrawn="1"/>
        </p:nvCxnSpPr>
        <p:spPr>
          <a:xfrm>
            <a:off x="456814" y="51816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70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173A7-4E4C-AB2B-C30D-8C0179852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407" y="981361"/>
            <a:ext cx="5639186" cy="657539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66C6BF-5A9F-DA5A-B7E2-9FC652DEC803}"/>
              </a:ext>
            </a:extLst>
          </p:cNvPr>
          <p:cNvSpPr/>
          <p:nvPr userDrawn="1"/>
        </p:nvSpPr>
        <p:spPr>
          <a:xfrm>
            <a:off x="456813" y="1964651"/>
            <a:ext cx="11222102" cy="402336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98DC90A-D233-1A36-A162-46A14BF513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3920" y="2345055"/>
            <a:ext cx="4992190" cy="3263265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3B1F49A-88B8-ADD7-3107-5C8E64A2605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3165" y="2345055"/>
            <a:ext cx="5013961" cy="3263265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856F49-C022-4478-C999-5C49CFC75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EDCE6-136B-F74B-13B2-EEC2D6086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0E369-F1B3-08B0-1FEB-3D842BDA0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DC4F5C-16EF-BE94-1539-2686FDBA81B3}"/>
              </a:ext>
            </a:extLst>
          </p:cNvPr>
          <p:cNvCxnSpPr>
            <a:cxnSpLocks/>
          </p:cNvCxnSpPr>
          <p:nvPr userDrawn="1"/>
        </p:nvCxnSpPr>
        <p:spPr>
          <a:xfrm>
            <a:off x="456814" y="637032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5582E5-4016-8372-15F7-FEDDB00DF15A}"/>
              </a:ext>
            </a:extLst>
          </p:cNvPr>
          <p:cNvCxnSpPr>
            <a:cxnSpLocks/>
          </p:cNvCxnSpPr>
          <p:nvPr userDrawn="1"/>
        </p:nvCxnSpPr>
        <p:spPr>
          <a:xfrm>
            <a:off x="456814" y="521208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98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35C11304-211F-DD84-87F2-7AA236895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108" y="532131"/>
            <a:ext cx="4896691" cy="319887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192F257-D22D-06BB-A08C-C37DBC77FE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6251" y="518160"/>
            <a:ext cx="5258642" cy="5884544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313A13-C002-4203-0A4A-7EE0C17791AD}"/>
              </a:ext>
            </a:extLst>
          </p:cNvPr>
          <p:cNvSpPr/>
          <p:nvPr userDrawn="1"/>
        </p:nvSpPr>
        <p:spPr>
          <a:xfrm>
            <a:off x="6158047" y="878791"/>
            <a:ext cx="5572445" cy="51092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35AC188-9EB4-14E0-15D7-F9EA6AC099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24625" y="1245870"/>
            <a:ext cx="4829175" cy="436626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 dirty="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AD2673-AF42-9D5F-E6C0-E98E7C95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9BC2A4-1692-8603-A372-81F52278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7A6281-A349-1785-DE2E-EE4BDD9AC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0BF4B6-EDF3-0A73-263E-8DF456284AB6}"/>
              </a:ext>
            </a:extLst>
          </p:cNvPr>
          <p:cNvCxnSpPr>
            <a:cxnSpLocks/>
          </p:cNvCxnSpPr>
          <p:nvPr userDrawn="1"/>
        </p:nvCxnSpPr>
        <p:spPr>
          <a:xfrm>
            <a:off x="6153353" y="6370320"/>
            <a:ext cx="5581833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C74EAF8-8A5D-E228-8760-5D5EF2AEA379}"/>
              </a:ext>
            </a:extLst>
          </p:cNvPr>
          <p:cNvCxnSpPr>
            <a:cxnSpLocks/>
          </p:cNvCxnSpPr>
          <p:nvPr userDrawn="1"/>
        </p:nvCxnSpPr>
        <p:spPr>
          <a:xfrm>
            <a:off x="6154684" y="518160"/>
            <a:ext cx="557917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05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B1AF17D7-41CC-7B68-49D0-A1966DCC3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2131"/>
            <a:ext cx="5257800" cy="319887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7581-8FE3-D230-FC31-B91E5A890213}"/>
              </a:ext>
            </a:extLst>
          </p:cNvPr>
          <p:cNvSpPr/>
          <p:nvPr userDrawn="1"/>
        </p:nvSpPr>
        <p:spPr>
          <a:xfrm>
            <a:off x="471314" y="888644"/>
            <a:ext cx="5641848" cy="5099367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3AB28F2-F6F7-63D9-EC2E-F3AEFC70A0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1380" y="1259840"/>
            <a:ext cx="4828540" cy="435102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C7EF5EC-61D2-DE77-6808-53C5CEA303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43040" y="518160"/>
            <a:ext cx="5102860" cy="281686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 dirty="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581FCAE-C7AC-5178-EC93-DCF7D93298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43040" y="3779520"/>
            <a:ext cx="5102861" cy="2590797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F201CB-F27B-26DF-CCAA-E95A7CF49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3C7E92-A8B5-13F3-E528-9C281E91B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10F37F-80F1-0812-5905-3B63D1E55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64728-EC10-F2EF-72C9-F9C2C7927264}"/>
              </a:ext>
            </a:extLst>
          </p:cNvPr>
          <p:cNvCxnSpPr>
            <a:cxnSpLocks/>
          </p:cNvCxnSpPr>
          <p:nvPr userDrawn="1"/>
        </p:nvCxnSpPr>
        <p:spPr>
          <a:xfrm>
            <a:off x="472645" y="6370320"/>
            <a:ext cx="564184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F791C2-4EB5-5FF2-3F69-BC846251DDD4}"/>
              </a:ext>
            </a:extLst>
          </p:cNvPr>
          <p:cNvCxnSpPr>
            <a:cxnSpLocks/>
          </p:cNvCxnSpPr>
          <p:nvPr userDrawn="1"/>
        </p:nvCxnSpPr>
        <p:spPr>
          <a:xfrm>
            <a:off x="473976" y="518160"/>
            <a:ext cx="5639186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08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9DB6C76-B3D3-4CE6-75C0-FB140E890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2131"/>
            <a:ext cx="10515600" cy="319887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EEB2B8-B088-1D64-DE88-EB6F9D85B6C1}"/>
              </a:ext>
            </a:extLst>
          </p:cNvPr>
          <p:cNvSpPr/>
          <p:nvPr userDrawn="1"/>
        </p:nvSpPr>
        <p:spPr>
          <a:xfrm>
            <a:off x="456814" y="897752"/>
            <a:ext cx="11278372" cy="5105329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D57B5C0-1893-C177-1C25-EB21F8D83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742" y="1298448"/>
            <a:ext cx="3200400" cy="429768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5038A68-9262-AB2A-BCCE-C12173D8E0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95800" y="1298448"/>
            <a:ext cx="3200400" cy="429768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6D22671-1DE8-9935-5CA2-DB823F0EBE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87646" y="1298448"/>
            <a:ext cx="3200400" cy="4297680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EAE39-73B0-BDDF-0A6C-AB4357B7E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330B0F-2352-E524-FA47-93D324218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588E47-9DAB-49E4-57E6-4CAAD9EBC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E94DEF-D212-5562-B390-71B77FCCC533}"/>
              </a:ext>
            </a:extLst>
          </p:cNvPr>
          <p:cNvCxnSpPr>
            <a:cxnSpLocks/>
          </p:cNvCxnSpPr>
          <p:nvPr userDrawn="1"/>
        </p:nvCxnSpPr>
        <p:spPr>
          <a:xfrm>
            <a:off x="456814" y="637032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AC5750-A76B-955F-3644-2BDFC2E8C355}"/>
              </a:ext>
            </a:extLst>
          </p:cNvPr>
          <p:cNvCxnSpPr>
            <a:cxnSpLocks/>
          </p:cNvCxnSpPr>
          <p:nvPr userDrawn="1"/>
        </p:nvCxnSpPr>
        <p:spPr>
          <a:xfrm>
            <a:off x="456814" y="51816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6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3C5C-A5DF-4CD1-85C4-707FAF9A1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814" y="896502"/>
            <a:ext cx="5260094" cy="794186"/>
          </a:xfrm>
        </p:spPr>
        <p:txBody>
          <a:bodyPr lIns="0" tIns="0" rIns="0" bIns="0"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AF28DE0-33B3-BBCD-E2EB-2CEE6BE1C0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5586" y="2718827"/>
            <a:ext cx="22860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FD5192D-DE79-A59B-85E2-2F0A7764CE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84218" y="2718827"/>
            <a:ext cx="22860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 dirty="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A43483-FB81-90B9-154F-856F59718620}"/>
              </a:ext>
            </a:extLst>
          </p:cNvPr>
          <p:cNvSpPr/>
          <p:nvPr userDrawn="1"/>
        </p:nvSpPr>
        <p:spPr>
          <a:xfrm>
            <a:off x="6129938" y="897752"/>
            <a:ext cx="5662600" cy="5090259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B4439535-D4CC-DBB5-A930-424599CC7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1476" y="1315548"/>
            <a:ext cx="4828032" cy="4242816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7C669A-0DB1-B4D7-6A15-52F1B286F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FDE801-753E-194F-2CA2-9F331BA8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DD216-B0BB-AA6E-2E4C-3BB8A1433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8863AD-773D-3F21-9D22-E273BD37DF39}"/>
              </a:ext>
            </a:extLst>
          </p:cNvPr>
          <p:cNvCxnSpPr>
            <a:cxnSpLocks/>
          </p:cNvCxnSpPr>
          <p:nvPr userDrawn="1"/>
        </p:nvCxnSpPr>
        <p:spPr>
          <a:xfrm>
            <a:off x="456814" y="637032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6F1C74-5ECC-04D1-D7C9-49E5580E955C}"/>
              </a:ext>
            </a:extLst>
          </p:cNvPr>
          <p:cNvCxnSpPr>
            <a:cxnSpLocks/>
          </p:cNvCxnSpPr>
          <p:nvPr userDrawn="1"/>
        </p:nvCxnSpPr>
        <p:spPr>
          <a:xfrm>
            <a:off x="456814" y="51816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8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59F76D26-8A1D-E144-34E0-6FD401F7C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407" y="981361"/>
            <a:ext cx="5639186" cy="65753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2FC480-3FB9-7715-970D-ECFAF0032C63}"/>
              </a:ext>
            </a:extLst>
          </p:cNvPr>
          <p:cNvSpPr/>
          <p:nvPr userDrawn="1"/>
        </p:nvSpPr>
        <p:spPr>
          <a:xfrm>
            <a:off x="456814" y="1956476"/>
            <a:ext cx="11278372" cy="402336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4BF050B-8A9B-EBB1-81B3-B3A98EB37A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742" y="2367956"/>
            <a:ext cx="32004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1139B38-0CC1-824E-17A3-6331E5CE39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1194" y="2367956"/>
            <a:ext cx="32004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E263CDC-F5D7-DBDA-BA67-F2757C470B7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87646" y="2368206"/>
            <a:ext cx="3200400" cy="3199403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7ECE82-7EDD-936B-CBF1-531DFCF5A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826C38-904F-E8AB-2303-547BDF154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237E6-00C3-1DC3-E0F2-85CBCBDB9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146932-8E03-2D6E-E65C-47624A689605}"/>
              </a:ext>
            </a:extLst>
          </p:cNvPr>
          <p:cNvCxnSpPr>
            <a:cxnSpLocks/>
          </p:cNvCxnSpPr>
          <p:nvPr userDrawn="1"/>
        </p:nvCxnSpPr>
        <p:spPr>
          <a:xfrm>
            <a:off x="456814" y="637032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C2270C9-1123-C2DB-DFF2-2EC0E6C28FEB}"/>
              </a:ext>
            </a:extLst>
          </p:cNvPr>
          <p:cNvCxnSpPr>
            <a:cxnSpLocks/>
          </p:cNvCxnSpPr>
          <p:nvPr userDrawn="1"/>
        </p:nvCxnSpPr>
        <p:spPr>
          <a:xfrm>
            <a:off x="456814" y="51816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77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52BC3-3DCB-09C3-B0A2-1789DA865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2131"/>
            <a:ext cx="10515600" cy="319887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1FB3B2-9652-8B4F-2346-E298AC990250}"/>
              </a:ext>
            </a:extLst>
          </p:cNvPr>
          <p:cNvSpPr/>
          <p:nvPr userDrawn="1"/>
        </p:nvSpPr>
        <p:spPr>
          <a:xfrm>
            <a:off x="456814" y="852019"/>
            <a:ext cx="11278372" cy="5153963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CB501C01-0B07-EB60-ED9A-3AE1407AAB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094" y="1264056"/>
            <a:ext cx="4965192" cy="4334256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sz="1600">
                <a:latin typeface="+mn-lt"/>
              </a:defRPr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ABA7CA9-52B6-8740-305B-4862534557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12066" y="1264056"/>
            <a:ext cx="4965192" cy="4334256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E7072-64B2-CBF5-D37E-18305FA12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CE178-2BF3-26E9-C34D-5D2312E0E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C9329F-8E1C-BE7C-9782-6AC76B35D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ADE9C8-C27E-0A2B-BDF6-61D5C10EB5ED}"/>
              </a:ext>
            </a:extLst>
          </p:cNvPr>
          <p:cNvCxnSpPr>
            <a:cxnSpLocks/>
          </p:cNvCxnSpPr>
          <p:nvPr userDrawn="1"/>
        </p:nvCxnSpPr>
        <p:spPr>
          <a:xfrm>
            <a:off x="456814" y="637032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07C3A97-31F4-7643-832E-1D93520378E0}"/>
              </a:ext>
            </a:extLst>
          </p:cNvPr>
          <p:cNvCxnSpPr>
            <a:cxnSpLocks/>
          </p:cNvCxnSpPr>
          <p:nvPr userDrawn="1"/>
        </p:nvCxnSpPr>
        <p:spPr>
          <a:xfrm>
            <a:off x="456814" y="518160"/>
            <a:ext cx="1127837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85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4F25AF-3878-A187-F03A-43694C26F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91440" rIns="91440" bIns="9144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A9D9D-41EB-8CEE-7B62-74579C19F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7253C-9DFD-F5D5-AB1B-CF552AE87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18671D-F1B8-C947-8A30-204220EB19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2F485-EBD9-9021-85C1-AEA8FD8F6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FA3B7-6E48-5396-E8B6-85167DE7B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4F35DF-E30C-984A-BBFB-A912A29C01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" panose="020B06020201040206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englishcornerfor3esodiversification.blogspot.com/2019/09/have-versus-have-got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https://www.publicdomainpictures.net/en/view-image.php?image=331090&amp;picture=thank-you-watercolor-hear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E93D363-A35D-5932-3CAE-14B4927C8FD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2702" b="12702"/>
          <a:stretch>
            <a:fillRect/>
          </a:stretch>
        </p:blipFill>
        <p:spPr>
          <a:xfrm>
            <a:off x="476251" y="517372"/>
            <a:ext cx="5258642" cy="5884544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rgbClr val="000000"/>
            </a:solidFill>
            <a:miter lim="800000"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F6DD28-5EDE-1F3D-843C-6F2513138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78548" y="1352549"/>
            <a:ext cx="5537201" cy="41529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8201F4-47FA-BEC4-B635-7A13CD401091}"/>
              </a:ext>
            </a:extLst>
          </p:cNvPr>
          <p:cNvSpPr txBox="1"/>
          <p:nvPr/>
        </p:nvSpPr>
        <p:spPr>
          <a:xfrm>
            <a:off x="2286000" y="6286500"/>
            <a:ext cx="762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englishcornerfor3esodiversification.blogspot.com/2019/09/have-versus-have-got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12412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54F66B-DB31-ABBC-02DB-4191A19A0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407" y="981361"/>
            <a:ext cx="5639186" cy="65753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1"/>
              <a:t>Social connectedness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421FA80-B251-BB68-09F2-54364B6FB2A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4326" r="8926" b="4"/>
          <a:stretch>
            <a:fillRect/>
          </a:stretch>
        </p:blipFill>
        <p:spPr>
          <a:xfrm>
            <a:off x="914742" y="2367956"/>
            <a:ext cx="3200400" cy="3200400"/>
          </a:xfr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0ACA17-B201-1AE0-40D7-19F211C854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1" r="33102" b="4"/>
          <a:stretch>
            <a:fillRect/>
          </a:stretch>
        </p:blipFill>
        <p:spPr>
          <a:xfrm>
            <a:off x="4501194" y="2367956"/>
            <a:ext cx="32004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noFill/>
          <a:ln w="63500" cap="sq">
            <a:solidFill>
              <a:schemeClr val="tx1"/>
            </a:solidFill>
            <a:miter lim="800000"/>
          </a:ln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171AB38-E9D0-0924-AC68-0EA3473B951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r="25023"/>
          <a:stretch>
            <a:fillRect/>
          </a:stretch>
        </p:blipFill>
        <p:spPr>
          <a:xfrm rot="5400000">
            <a:off x="8088144" y="2367707"/>
            <a:ext cx="3199403" cy="3200400"/>
          </a:xfr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1EDFC42-A125-3121-52E8-28C8C14CBA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6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B1407-0B64-7CD5-3891-DAE4A48E9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Connectedness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91DE4C-091E-74D3-3115-7A2230D170E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6630" r="16630"/>
          <a:stretch>
            <a:fillRect/>
          </a:stretch>
        </p:blipFill>
        <p:spPr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rgbClr val="000000"/>
            </a:solidFill>
            <a:miter lim="800000"/>
          </a:ln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C3B76FE-E042-8029-F312-7609D14C66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275" r="16275"/>
          <a:stretch>
            <a:fillRect/>
          </a:stretch>
        </p:blipFill>
        <p:spPr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rgbClr val="000000"/>
            </a:solidFill>
            <a:miter lim="800000"/>
          </a:ln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483ADFF-F827-CDFA-C62E-2B7AAD6B12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7303" b="17303"/>
          <a:stretch>
            <a:fillRect/>
          </a:stretch>
        </p:blipFill>
        <p:spPr>
          <a:xfrm rot="5400000">
            <a:off x="9052718" y="1491456"/>
            <a:ext cx="3243263" cy="2120900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rgbClr val="000000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21136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10218F2-EC33-32F6-C996-E324CEB38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9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3213BDA-9CA5-F65D-8D21-9650A1E1CC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05" r="18805"/>
          <a:stretch/>
        </p:blipFill>
        <p:spPr>
          <a:xfrm>
            <a:off x="1353893" y="763176"/>
            <a:ext cx="3740621" cy="5236870"/>
          </a:xfrm>
          <a:prstGeom prst="rect">
            <a:avLst/>
          </a:pr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1FBA13E-C510-A9AB-43E0-A4DEB8C003C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6067" b="6067"/>
          <a:stretch>
            <a:fillRect/>
          </a:stretch>
        </p:blipFill>
        <p:spPr/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B75A37-8576-FC89-AC3D-2752D6BF5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7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71FFCE5-8108-EEA9-2A69-0709E0AB9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9408" y="5180180"/>
            <a:ext cx="9434752" cy="924657"/>
          </a:xfrm>
        </p:spPr>
        <p:txBody>
          <a:bodyPr/>
          <a:lstStyle/>
          <a:p>
            <a:r>
              <a:rPr lang="en-US" sz="3600" cap="all" spc="300" dirty="0">
                <a:cs typeface="MV Boli" panose="02000500030200090000" pitchFamily="2" charset="0"/>
              </a:rPr>
              <a:t>NLBC Cohort Projects &amp; Ecumenical session Picture Album</a:t>
            </a:r>
            <a:endParaRPr lang="en-US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DEF382B-624E-2C0B-853D-2086928F750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/>
        </p:blipFill>
        <p:spPr>
          <a:xfrm>
            <a:off x="686376" y="1128953"/>
            <a:ext cx="2655964" cy="3393196"/>
          </a:xfr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4A18713-E936-6CF4-7A50-E85B1327CF7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3649719" y="1150345"/>
            <a:ext cx="2537722" cy="3393196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BA311F82-B461-36D3-8279-122BCB68522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/>
          <a:stretch/>
        </p:blipFill>
        <p:spPr>
          <a:xfrm>
            <a:off x="6516361" y="1150346"/>
            <a:ext cx="2424440" cy="3393195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2CEE82-1260-3DE5-2902-6D6F4A7E90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12" y="4952360"/>
            <a:ext cx="1380296" cy="13802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0F7946-343B-8F65-0F08-7410214C8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8121" y="1128953"/>
            <a:ext cx="2424439" cy="339319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395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E3820-CFE2-2794-064D-7941461AF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91569"/>
            <a:ext cx="5628634" cy="1006530"/>
          </a:xfrm>
        </p:spPr>
        <p:txBody>
          <a:bodyPr/>
          <a:lstStyle/>
          <a:p>
            <a:r>
              <a:rPr lang="en-US" b="1" dirty="0"/>
              <a:t>Youth Performances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D9417ED-55EB-35F6-F2F3-1A7E72E45F1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/>
        </p:blipFill>
        <p:spPr>
          <a:xfrm>
            <a:off x="1147332" y="1130385"/>
            <a:ext cx="3304878" cy="2558315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889CA83-8056-0E39-AB11-B2A1CDB145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753124" y="3872665"/>
            <a:ext cx="2324762" cy="185495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1F0B1-71A4-8A5A-2423-05D04275A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  <p:pic>
        <p:nvPicPr>
          <p:cNvPr id="4" name="Picture Placeholder 9">
            <a:extLst>
              <a:ext uri="{FF2B5EF4-FFF2-40B4-BE49-F238E27FC236}">
                <a16:creationId xmlns:a16="http://schemas.microsoft.com/office/drawing/2014/main" id="{54D02986-3219-2EF5-106B-53119B2C2B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19396" y="3839884"/>
            <a:ext cx="2082764" cy="1887731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chemeClr val="tx1"/>
            </a:solidFill>
            <a:miter lim="800000"/>
          </a:ln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C25C3164-DCC3-E534-6C4D-BCFC219B18F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/>
          <a:srcRect l="7674" r="7674"/>
          <a:stretch>
            <a:fillRect/>
          </a:stretch>
        </p:blipFill>
        <p:spPr>
          <a:xfrm>
            <a:off x="8984158" y="1130385"/>
            <a:ext cx="2740476" cy="4190699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ln w="63500" cap="sq">
            <a:solidFill>
              <a:srgbClr val="000000"/>
            </a:solidFill>
            <a:miter lim="800000"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8A58720-7809-C6B6-C525-6BE34FFDD94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623599" y="659901"/>
            <a:ext cx="3139120" cy="406358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435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 hidden="1">
            <a:extLst>
              <a:ext uri="{FF2B5EF4-FFF2-40B4-BE49-F238E27FC236}">
                <a16:creationId xmlns:a16="http://schemas.microsoft.com/office/drawing/2014/main" id="{F3E2B311-C831-16DD-C000-9CC99AEC8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4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A152682-D00C-06BC-A9EF-D052A53CE7A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/>
        </p:blipFill>
        <p:spPr>
          <a:xfrm>
            <a:off x="476251" y="1099024"/>
            <a:ext cx="4739561" cy="5303680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23C042C-2CA1-2550-3E0B-8907A9D024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6860526" y="943406"/>
            <a:ext cx="4264674" cy="487983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431374-35C6-E11F-0B9B-87E28A572529}"/>
              </a:ext>
            </a:extLst>
          </p:cNvPr>
          <p:cNvSpPr txBox="1"/>
          <p:nvPr/>
        </p:nvSpPr>
        <p:spPr>
          <a:xfrm>
            <a:off x="476251" y="121298"/>
            <a:ext cx="52247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Connecting to Each Other – Mindfulness &amp; Resiliency Workshops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244687-276E-58A2-C435-49D851A6F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6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C206-F916-0634-361E-763E0F32A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280" y="4882126"/>
            <a:ext cx="5628634" cy="100653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/>
              <a:t>Promoting Local Vendors &amp; Resources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2D768FB-B338-CB70-F68B-54C75963AFA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1398" r="-1" b="11396"/>
          <a:stretch>
            <a:fillRect/>
          </a:stretch>
        </p:blipFill>
        <p:spPr>
          <a:xfrm>
            <a:off x="881380" y="1259840"/>
            <a:ext cx="4353560" cy="435102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noFill/>
          <a:ln w="63500" cap="sq">
            <a:solidFill>
              <a:srgbClr val="000000"/>
            </a:solidFill>
            <a:miter lim="800000"/>
          </a:ln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3D06D99-CBC5-E77C-EA45-81F3E294AD8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2922" r="19583" b="4"/>
          <a:stretch>
            <a:fillRect/>
          </a:stretch>
        </p:blipFill>
        <p:spPr>
          <a:xfrm>
            <a:off x="6050280" y="929640"/>
            <a:ext cx="3279140" cy="3242852"/>
          </a:xfrm>
          <a:custGeom>
            <a:avLst/>
            <a:gdLst>
              <a:gd name="connsiteX0" fmla="*/ 0 w 3200400"/>
              <a:gd name="connsiteY0" fmla="*/ 0 h 3199403"/>
              <a:gd name="connsiteX1" fmla="*/ 3200400 w 3200400"/>
              <a:gd name="connsiteY1" fmla="*/ 0 h 3199403"/>
              <a:gd name="connsiteX2" fmla="*/ 3200400 w 3200400"/>
              <a:gd name="connsiteY2" fmla="*/ 3199403 h 3199403"/>
              <a:gd name="connsiteX3" fmla="*/ 0 w 3200400"/>
              <a:gd name="connsiteY3" fmla="*/ 3199403 h 319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199403">
                <a:moveTo>
                  <a:pt x="0" y="0"/>
                </a:moveTo>
                <a:lnTo>
                  <a:pt x="3200400" y="0"/>
                </a:lnTo>
                <a:lnTo>
                  <a:pt x="3200400" y="3199403"/>
                </a:lnTo>
                <a:lnTo>
                  <a:pt x="0" y="3199403"/>
                </a:lnTo>
                <a:close/>
              </a:path>
            </a:pathLst>
          </a:custGeom>
          <a:noFill/>
          <a:ln w="63500" cap="sq">
            <a:solidFill>
              <a:srgbClr val="000000"/>
            </a:solidFill>
            <a:miter lim="800000"/>
          </a:ln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8C6B5A1-1AC9-6826-FC21-D85FE2CF9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28202" r="28202"/>
          <a:stretch/>
        </p:blipFill>
        <p:spPr>
          <a:xfrm>
            <a:off x="9613900" y="929640"/>
            <a:ext cx="2121285" cy="3243841"/>
          </a:xfrm>
          <a:noFill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4E24522-17AA-58D8-3F69-51BCFFC0F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2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B45AA-1CD5-2B7C-5332-01EF09A6B2EC}"/>
              </a:ext>
            </a:extLst>
          </p:cNvPr>
          <p:cNvSpPr txBox="1">
            <a:spLocks/>
          </p:cNvSpPr>
          <p:nvPr/>
        </p:nvSpPr>
        <p:spPr>
          <a:xfrm>
            <a:off x="6050280" y="4882126"/>
            <a:ext cx="5628634" cy="1006530"/>
          </a:xfrm>
          <a:prstGeom prst="rect">
            <a:avLst/>
          </a:prstGeom>
        </p:spPr>
        <p:txBody>
          <a:bodyPr vert="horz" lIns="91440" tIns="91440" rIns="91440" bIns="9144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kern="1200" cap="all" spc="300" baseline="0" dirty="0">
                <a:latin typeface="+mj-lt"/>
                <a:ea typeface="+mj-ea"/>
                <a:cs typeface="+mj-cs"/>
              </a:rPr>
              <a:t>Promoting Local Vendors &amp; Resources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5620041-9363-087D-C414-C3B371D2EB6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29" b="29"/>
          <a:stretch/>
        </p:blipFill>
        <p:spPr>
          <a:xfrm rot="5400000">
            <a:off x="881291" y="1259928"/>
            <a:ext cx="4657267" cy="4654550"/>
          </a:xfrm>
          <a:noFill/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7A5ED3E-1456-B3D7-9EB5-A7733221F37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294" r="16294"/>
          <a:stretch/>
        </p:blipFill>
        <p:spPr>
          <a:xfrm>
            <a:off x="6050280" y="929640"/>
            <a:ext cx="3279140" cy="3242852"/>
          </a:xfrm>
          <a:noFill/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AC7B099-340C-6DEF-CC59-9F991519FA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15347" r="5" b="5"/>
          <a:stretch>
            <a:fillRect/>
          </a:stretch>
        </p:blipFill>
        <p:spPr>
          <a:xfrm>
            <a:off x="9613900" y="929640"/>
            <a:ext cx="2121285" cy="3243841"/>
          </a:xfrm>
          <a:noFill/>
        </p:spPr>
      </p:pic>
      <p:sp>
        <p:nvSpPr>
          <p:cNvPr id="26" name="Title 25" hidden="1">
            <a:extLst>
              <a:ext uri="{FF2B5EF4-FFF2-40B4-BE49-F238E27FC236}">
                <a16:creationId xmlns:a16="http://schemas.microsoft.com/office/drawing/2014/main" id="{63B4B06A-3C52-7B1F-9DE7-8FED84E5D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79A4FC-E9CB-768E-3CC8-91E52B4E7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1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 hidden="1">
            <a:extLst>
              <a:ext uri="{FF2B5EF4-FFF2-40B4-BE49-F238E27FC236}">
                <a16:creationId xmlns:a16="http://schemas.microsoft.com/office/drawing/2014/main" id="{4ABF88D9-E5F8-AEF5-1C3F-E61C3BCBF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6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0ED074C-C238-17FD-C09B-75585FAA831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/>
        </p:blipFill>
        <p:spPr>
          <a:xfrm>
            <a:off x="914742" y="1298448"/>
            <a:ext cx="3200400" cy="4297680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C660BD0-11EB-2EF6-4063-C045837BCC8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/>
          <a:stretch/>
        </p:blipFill>
        <p:spPr>
          <a:xfrm>
            <a:off x="8087646" y="1298448"/>
            <a:ext cx="3200400" cy="4297680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EE8088F-DBE1-C2A7-5CBE-BB46DC83C1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25175" r="25175"/>
          <a:stretch>
            <a:fillRect/>
          </a:stretch>
        </p:blipFill>
        <p:spPr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ln w="63500" cap="sq">
            <a:solidFill>
              <a:srgbClr val="000000"/>
            </a:solidFill>
            <a:miter lim="800000"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0948C9-0140-AF4F-8CCF-D62579CAC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E406EE6-6C92-7709-6DC2-BF1E13DAF756}"/>
              </a:ext>
            </a:extLst>
          </p:cNvPr>
          <p:cNvSpPr txBox="1">
            <a:spLocks/>
          </p:cNvSpPr>
          <p:nvPr/>
        </p:nvSpPr>
        <p:spPr>
          <a:xfrm>
            <a:off x="-152685" y="0"/>
            <a:ext cx="7574559" cy="1006530"/>
          </a:xfrm>
          <a:prstGeom prst="rect">
            <a:avLst/>
          </a:prstGeom>
        </p:spPr>
        <p:txBody>
          <a:bodyPr vert="horz" lIns="91440" tIns="91440" rIns="91440" bIns="9144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kern="1200" cap="all" spc="300" baseline="0" dirty="0">
                <a:latin typeface="+mj-lt"/>
                <a:ea typeface="+mj-ea"/>
                <a:cs typeface="+mj-cs"/>
              </a:rPr>
              <a:t>Promoting Local Vendors &amp; Resources</a:t>
            </a:r>
          </a:p>
        </p:txBody>
      </p:sp>
    </p:spTree>
    <p:extLst>
      <p:ext uri="{BB962C8B-B14F-4D97-AF65-F5344CB8AC3E}">
        <p14:creationId xmlns:p14="http://schemas.microsoft.com/office/powerpoint/2010/main" val="282336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4A51-A250-953D-ABD7-3DAEBD967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Community Safety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7E17C9A-DE2A-1BC0-2783-1C87FF535D9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500" r="12500"/>
          <a:stretch/>
        </p:blipFill>
        <p:spPr>
          <a:xfrm rot="5400000">
            <a:off x="914742" y="1290272"/>
            <a:ext cx="3200400" cy="3200400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E39498D-1A58-2A51-FD10-3370FBABF80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2500" r="12500"/>
          <a:stretch/>
        </p:blipFill>
        <p:spPr>
          <a:xfrm rot="5400000">
            <a:off x="4501194" y="1290272"/>
            <a:ext cx="3200400" cy="3200400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E0CE5-FABC-EDF5-4742-5702AA4AE68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12481" r="12481"/>
          <a:stretch/>
        </p:blipFill>
        <p:spPr/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29E597-D151-8AA6-71C5-E44B8498A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8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C5F40-D063-1B04-2FDD-1842FEFEA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F663D-D0F8-D120-60EE-34D6D0266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Community Safety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705EFE3-129C-D537-4224-48D257334A5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500" r="12500"/>
          <a:stretch/>
        </p:blipFill>
        <p:spPr>
          <a:xfrm rot="5400000">
            <a:off x="914742" y="1290272"/>
            <a:ext cx="3200400" cy="3200400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3E33E10-134B-B075-CD4B-9857F4A242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2500" r="12500"/>
          <a:stretch/>
        </p:blipFill>
        <p:spPr>
          <a:xfrm rot="5400000">
            <a:off x="4501194" y="1290272"/>
            <a:ext cx="3200400" cy="3200400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B7F5AD3-0D28-88E7-08FE-80D3F60AA56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12488" r="12488"/>
          <a:stretch/>
        </p:blipFill>
        <p:spPr>
          <a:xfrm rot="5400000">
            <a:off x="8087646" y="1290772"/>
            <a:ext cx="3200400" cy="3199403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82F506-B640-23D4-9035-C886D4024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44" y="5694834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3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0">
        <p:wipe/>
      </p:transition>
    </mc:Choice>
    <mc:Fallback xmlns="">
      <p:transition advClick="0" advTm="30000">
        <p:wipe/>
      </p:transition>
    </mc:Fallback>
  </mc:AlternateContent>
</p:sld>
</file>

<file path=ppt/theme/theme1.xml><?xml version="1.0" encoding="utf-8"?>
<a:theme xmlns:a="http://schemas.openxmlformats.org/drawingml/2006/main" name="Custom">
  <a:themeElements>
    <a:clrScheme name="Vintage Retro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DFA026"/>
      </a:accent1>
      <a:accent2>
        <a:srgbClr val="ECE7CE"/>
      </a:accent2>
      <a:accent3>
        <a:srgbClr val="D92E26"/>
      </a:accent3>
      <a:accent4>
        <a:srgbClr val="B3CACE"/>
      </a:accent4>
      <a:accent5>
        <a:srgbClr val="298192"/>
      </a:accent5>
      <a:accent6>
        <a:srgbClr val="D45639"/>
      </a:accent6>
      <a:hlink>
        <a:srgbClr val="467886"/>
      </a:hlink>
      <a:folHlink>
        <a:srgbClr val="96607D"/>
      </a:folHlink>
    </a:clrScheme>
    <a:fontScheme name="Custom 58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ntage Retro_win32_EF_v3" id="{484E0875-8948-463F-A946-3A0C7AA70945}" vid="{DD332135-C5B4-4629-9E2B-985BFB0B3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49728B-7385-486D-9516-BA95E5184FA2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518CFE0-8120-4DAD-960B-17F1E9C57D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FA677F-A1C3-46AD-AB7A-B9C1A43F2E5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Classic photo album photo slideshow</Template>
  <TotalTime>308</TotalTime>
  <Words>60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Custom</vt:lpstr>
      <vt:lpstr>PowerPoint Presentation</vt:lpstr>
      <vt:lpstr>NLBC Cohort Projects &amp; Ecumenical session Picture Album</vt:lpstr>
      <vt:lpstr>Youth Performances</vt:lpstr>
      <vt:lpstr>Slide 4</vt:lpstr>
      <vt:lpstr>Promoting Local Vendors &amp; Resources</vt:lpstr>
      <vt:lpstr>Slide 5</vt:lpstr>
      <vt:lpstr>Slide 6</vt:lpstr>
      <vt:lpstr>Community Safety</vt:lpstr>
      <vt:lpstr>Community Safety</vt:lpstr>
      <vt:lpstr>Social connectedness</vt:lpstr>
      <vt:lpstr>Social Connectedness</vt:lpstr>
      <vt:lpstr>Slide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 Lopez</dc:creator>
  <cp:lastModifiedBy>Ana Lopez</cp:lastModifiedBy>
  <cp:revision>2</cp:revision>
  <dcterms:created xsi:type="dcterms:W3CDTF">2026-03-27T17:40:33Z</dcterms:created>
  <dcterms:modified xsi:type="dcterms:W3CDTF">2026-05-21T20:37:26Z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